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36" r:id="rId2"/>
    <p:sldId id="426" r:id="rId3"/>
    <p:sldId id="427" r:id="rId4"/>
    <p:sldId id="428" r:id="rId5"/>
    <p:sldId id="429" r:id="rId6"/>
    <p:sldId id="430" r:id="rId7"/>
    <p:sldId id="431" r:id="rId8"/>
    <p:sldId id="447" r:id="rId9"/>
    <p:sldId id="448" r:id="rId10"/>
    <p:sldId id="434" r:id="rId11"/>
    <p:sldId id="450" r:id="rId12"/>
    <p:sldId id="436" r:id="rId13"/>
    <p:sldId id="451" r:id="rId14"/>
    <p:sldId id="438" r:id="rId15"/>
    <p:sldId id="439" r:id="rId16"/>
    <p:sldId id="449" r:id="rId17"/>
    <p:sldId id="444" r:id="rId18"/>
    <p:sldId id="445" r:id="rId19"/>
    <p:sldId id="446" r:id="rId20"/>
    <p:sldId id="442" r:id="rId21"/>
  </p:sldIdLst>
  <p:sldSz cx="12192000" cy="6858000"/>
  <p:notesSz cx="6858000" cy="9144000"/>
  <p:embeddedFontLst>
    <p:embeddedFont>
      <p:font typeface="넥슨Lv1고딕 Bold" panose="020B0600000101010101" charset="-127"/>
      <p:bold r:id="rId22"/>
    </p:embeddedFont>
    <p:embeddedFont>
      <p:font typeface="넥슨Lv1고딕 Light" panose="020B0600000101010101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Dongle" pitchFamily="2" charset="-127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F1AC"/>
    <a:srgbClr val="81FF09"/>
    <a:srgbClr val="334971"/>
    <a:srgbClr val="C9D2DA"/>
    <a:srgbClr val="D0E9F8"/>
    <a:srgbClr val="6C9CEE"/>
    <a:srgbClr val="203864"/>
    <a:srgbClr val="6DB2E5"/>
    <a:srgbClr val="9BAEC8"/>
    <a:srgbClr val="2B9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8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2023-06-15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9207970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시외버스터미널 시간표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8665262" y="5547844"/>
            <a:ext cx="229742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이세찬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허광영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김국주</a:t>
            </a:r>
            <a:endParaRPr lang="en-US" altLang="ko-KR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09F1D-D695-42A2-A379-06B0FC946B22}"/>
              </a:ext>
            </a:extLst>
          </p:cNvPr>
          <p:cNvSpPr txBox="1"/>
          <p:nvPr/>
        </p:nvSpPr>
        <p:spPr>
          <a:xfrm rot="16200000">
            <a:off x="10107504" y="3244333"/>
            <a:ext cx="151366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076577" y="5354891"/>
            <a:ext cx="81922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IA</a:t>
            </a:r>
            <a:endParaRPr lang="ko-KR" altLang="en-US" sz="3600" b="1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9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139C9FC-025C-A188-A910-4AC5986E6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4" y="387913"/>
            <a:ext cx="10767147" cy="60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5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BA495-BA83-375B-1AC1-AB4EE474F560}"/>
              </a:ext>
            </a:extLst>
          </p:cNvPr>
          <p:cNvSpPr/>
          <p:nvPr/>
        </p:nvSpPr>
        <p:spPr>
          <a:xfrm>
            <a:off x="4383509" y="418309"/>
            <a:ext cx="2358190" cy="998621"/>
          </a:xfrm>
          <a:prstGeom prst="roundRect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8BF814-40DE-992F-39B5-898774AE1265}"/>
              </a:ext>
            </a:extLst>
          </p:cNvPr>
          <p:cNvSpPr/>
          <p:nvPr/>
        </p:nvSpPr>
        <p:spPr>
          <a:xfrm>
            <a:off x="356934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노선 조회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A9C1A2-A38C-C5EB-D2A8-14B30C13D48F}"/>
              </a:ext>
            </a:extLst>
          </p:cNvPr>
          <p:cNvSpPr/>
          <p:nvPr/>
        </p:nvSpPr>
        <p:spPr>
          <a:xfrm>
            <a:off x="3295906" y="2110651"/>
            <a:ext cx="2157215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위치 조회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6B67216-E38B-E1A2-DC54-ABFD9B5991E6}"/>
              </a:ext>
            </a:extLst>
          </p:cNvPr>
          <p:cNvSpPr/>
          <p:nvPr/>
        </p:nvSpPr>
        <p:spPr>
          <a:xfrm>
            <a:off x="9496479" y="2110651"/>
            <a:ext cx="2157216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 사이트 이동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5D641E-411F-2CC7-CBB2-78901CF1F678}"/>
              </a:ext>
            </a:extLst>
          </p:cNvPr>
          <p:cNvSpPr/>
          <p:nvPr/>
        </p:nvSpPr>
        <p:spPr>
          <a:xfrm>
            <a:off x="9558418" y="4260734"/>
            <a:ext cx="2033337" cy="1015869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예매사이트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유스퀘어</a:t>
            </a:r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접속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56655E-3D10-213E-8EF8-1BB6EA115F3B}"/>
              </a:ext>
            </a:extLst>
          </p:cNvPr>
          <p:cNvSpPr/>
          <p:nvPr/>
        </p:nvSpPr>
        <p:spPr>
          <a:xfrm>
            <a:off x="3357843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지역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CF4EA6-4C85-4C6C-BBA5-0D61EF64B206}"/>
              </a:ext>
            </a:extLst>
          </p:cNvPr>
          <p:cNvSpPr/>
          <p:nvPr/>
        </p:nvSpPr>
        <p:spPr>
          <a:xfrm>
            <a:off x="6557507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즐겨찾기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8982FD-88C8-84AD-3F7C-6BA34CA4F060}"/>
              </a:ext>
            </a:extLst>
          </p:cNvPr>
          <p:cNvSpPr/>
          <p:nvPr/>
        </p:nvSpPr>
        <p:spPr>
          <a:xfrm>
            <a:off x="3357843" y="502293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목록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2D8818-9929-1835-EE73-3CCECCC05237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3121244" y="-330710"/>
            <a:ext cx="693721" cy="41890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9B11D5-4C57-C549-1F74-B297B8A661EF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7721985" y="-742452"/>
            <a:ext cx="693721" cy="50124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0">
            <a:extLst>
              <a:ext uri="{FF2B5EF4-FFF2-40B4-BE49-F238E27FC236}">
                <a16:creationId xmlns:a16="http://schemas.microsoft.com/office/drawing/2014/main" id="{BC1BEF84-708E-D8CC-F3A2-749EE610B8D1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4621699" y="1169745"/>
            <a:ext cx="693721" cy="1188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10">
            <a:extLst>
              <a:ext uri="{FF2B5EF4-FFF2-40B4-BE49-F238E27FC236}">
                <a16:creationId xmlns:a16="http://schemas.microsoft.com/office/drawing/2014/main" id="{4E48D083-3C0D-83FB-A5C9-7165DB787C8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6221530" y="758004"/>
            <a:ext cx="693721" cy="20115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DFF5454-F892-1D91-6276-6506364C6A4C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4374512" y="2796451"/>
            <a:ext cx="2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4995D-F311-46C0-EF90-6A5270DC7AE7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4374512" y="4468990"/>
            <a:ext cx="0" cy="55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296B23-BD4A-C514-9190-19E55491E017}"/>
              </a:ext>
            </a:extLst>
          </p:cNvPr>
          <p:cNvSpPr/>
          <p:nvPr/>
        </p:nvSpPr>
        <p:spPr>
          <a:xfrm>
            <a:off x="356934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F34852-9842-FC3B-E1A8-390676E2CBCF}"/>
              </a:ext>
            </a:extLst>
          </p:cNvPr>
          <p:cNvSpPr/>
          <p:nvPr/>
        </p:nvSpPr>
        <p:spPr>
          <a:xfrm>
            <a:off x="356934" y="502230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목적지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F381E1-2E49-5EEC-D463-6DD870776AF8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1373603" y="2796451"/>
            <a:ext cx="0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2224A9-20C4-ACD9-6DE2-1B89E0AE0049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373603" y="4468990"/>
            <a:ext cx="0" cy="55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AAC7295-ADB0-FF35-B369-544B6C0E984A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10575087" y="2796451"/>
            <a:ext cx="0" cy="146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361722-C9DB-20BA-96F1-21E81474CE77}"/>
              </a:ext>
            </a:extLst>
          </p:cNvPr>
          <p:cNvSpPr/>
          <p:nvPr/>
        </p:nvSpPr>
        <p:spPr>
          <a:xfrm>
            <a:off x="6557507" y="4260733"/>
            <a:ext cx="2033337" cy="1015869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빠른 조회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70C6877-5BD8-F527-DAF8-332E7AC2A0E6}"/>
              </a:ext>
            </a:extLst>
          </p:cNvPr>
          <p:cNvCxnSpPr/>
          <p:nvPr/>
        </p:nvCxnSpPr>
        <p:spPr>
          <a:xfrm>
            <a:off x="7574175" y="2796450"/>
            <a:ext cx="0" cy="146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1FECC42-FA8F-CB9C-0A68-DFEC5B429C59}"/>
              </a:ext>
            </a:extLst>
          </p:cNvPr>
          <p:cNvSpPr/>
          <p:nvPr/>
        </p:nvSpPr>
        <p:spPr>
          <a:xfrm>
            <a:off x="7573992" y="57542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회원가입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3AD6E0F-2609-C273-2604-534070BF3608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6741699" y="917620"/>
            <a:ext cx="832293" cy="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0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97591B-FFC5-CAFB-A11B-D7428556D35D}"/>
              </a:ext>
            </a:extLst>
          </p:cNvPr>
          <p:cNvSpPr/>
          <p:nvPr/>
        </p:nvSpPr>
        <p:spPr>
          <a:xfrm>
            <a:off x="590442" y="2665874"/>
            <a:ext cx="1314557" cy="656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2800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9FE9802-A9DB-27CB-FC9E-0E46F3CD63A8}"/>
              </a:ext>
            </a:extLst>
          </p:cNvPr>
          <p:cNvSpPr/>
          <p:nvPr/>
        </p:nvSpPr>
        <p:spPr>
          <a:xfrm>
            <a:off x="2600453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지역선택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5DF88-5C96-00EC-0F54-1806F428BF34}"/>
              </a:ext>
            </a:extLst>
          </p:cNvPr>
          <p:cNvSpPr/>
          <p:nvPr/>
        </p:nvSpPr>
        <p:spPr>
          <a:xfrm>
            <a:off x="4649387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출발지역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정류소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7C933EA-69C9-0721-C171-01D2AC67E5FD}"/>
              </a:ext>
            </a:extLst>
          </p:cNvPr>
          <p:cNvSpPr/>
          <p:nvPr/>
        </p:nvSpPr>
        <p:spPr>
          <a:xfrm>
            <a:off x="6698321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도착지역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정류소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BB68EC5-1BD3-653D-3F46-0BEAE931CBE2}"/>
              </a:ext>
            </a:extLst>
          </p:cNvPr>
          <p:cNvSpPr/>
          <p:nvPr/>
        </p:nvSpPr>
        <p:spPr>
          <a:xfrm>
            <a:off x="2600453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 위치 조회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991BC7-60D4-6391-9782-406DDE24C872}"/>
              </a:ext>
            </a:extLst>
          </p:cNvPr>
          <p:cNvSpPr/>
          <p:nvPr/>
        </p:nvSpPr>
        <p:spPr>
          <a:xfrm>
            <a:off x="4649387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구 선택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Ex)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북구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A57F46-621A-CD90-AEE8-FC27BDB02383}"/>
              </a:ext>
            </a:extLst>
          </p:cNvPr>
          <p:cNvSpPr/>
          <p:nvPr/>
        </p:nvSpPr>
        <p:spPr>
          <a:xfrm>
            <a:off x="6698321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 정류소 선택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3766B3-F4E3-0126-670B-B8D69662361A}"/>
              </a:ext>
            </a:extLst>
          </p:cNvPr>
          <p:cNvSpPr/>
          <p:nvPr/>
        </p:nvSpPr>
        <p:spPr>
          <a:xfrm>
            <a:off x="2600453" y="3486888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로그인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AA5C65-9E89-2B57-74F1-6FFA037FEB65}"/>
              </a:ext>
            </a:extLst>
          </p:cNvPr>
          <p:cNvSpPr/>
          <p:nvPr/>
        </p:nvSpPr>
        <p:spPr>
          <a:xfrm>
            <a:off x="2600453" y="4419093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회원가입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A25453-1730-D592-92B9-E2233A0C51F5}"/>
              </a:ext>
            </a:extLst>
          </p:cNvPr>
          <p:cNvSpPr/>
          <p:nvPr/>
        </p:nvSpPr>
        <p:spPr>
          <a:xfrm>
            <a:off x="2532838" y="5351298"/>
            <a:ext cx="148752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예매 홈페이지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8D87BA-6D11-5D12-0702-88159142D7E2}"/>
              </a:ext>
            </a:extLst>
          </p:cNvPr>
          <p:cNvSpPr/>
          <p:nvPr/>
        </p:nvSpPr>
        <p:spPr>
          <a:xfrm>
            <a:off x="5037667" y="3486888"/>
            <a:ext cx="14224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유효성 검사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이메일 형식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패스워드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8DF602-529A-ACB5-E4F7-6EE9ED493CB8}"/>
              </a:ext>
            </a:extLst>
          </p:cNvPr>
          <p:cNvSpPr/>
          <p:nvPr/>
        </p:nvSpPr>
        <p:spPr>
          <a:xfrm>
            <a:off x="5037667" y="4419093"/>
            <a:ext cx="14224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유효성 검사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이메일 형식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패스워드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FE290E4-23F3-8A4C-D0B6-E063CE595D9A}"/>
              </a:ext>
            </a:extLst>
          </p:cNvPr>
          <p:cNvSpPr/>
          <p:nvPr/>
        </p:nvSpPr>
        <p:spPr>
          <a:xfrm>
            <a:off x="5105403" y="2514349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즐겨찾기</a:t>
            </a:r>
          </a:p>
        </p:txBody>
      </p:sp>
      <p:sp>
        <p:nvSpPr>
          <p:cNvPr id="18" name="원통형 17">
            <a:extLst>
              <a:ext uri="{FF2B5EF4-FFF2-40B4-BE49-F238E27FC236}">
                <a16:creationId xmlns:a16="http://schemas.microsoft.com/office/drawing/2014/main" id="{2A9334E2-785E-7AE5-3802-840DDFFF9A11}"/>
              </a:ext>
            </a:extLst>
          </p:cNvPr>
          <p:cNvSpPr/>
          <p:nvPr/>
        </p:nvSpPr>
        <p:spPr>
          <a:xfrm>
            <a:off x="9627470" y="2338574"/>
            <a:ext cx="1840276" cy="153939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20CD6F2-F9BF-5F38-61C0-8DD0314D3ECC}"/>
              </a:ext>
            </a:extLst>
          </p:cNvPr>
          <p:cNvCxnSpPr>
            <a:stCxn id="3" idx="3"/>
            <a:endCxn id="4" idx="2"/>
          </p:cNvCxnSpPr>
          <p:nvPr/>
        </p:nvCxnSpPr>
        <p:spPr>
          <a:xfrm flipV="1">
            <a:off x="1904999" y="874809"/>
            <a:ext cx="695454" cy="21195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077AF7E-82D8-E7BE-87F5-3DD7C45905F3}"/>
              </a:ext>
            </a:extLst>
          </p:cNvPr>
          <p:cNvCxnSpPr>
            <a:stCxn id="3" idx="3"/>
            <a:endCxn id="9" idx="2"/>
          </p:cNvCxnSpPr>
          <p:nvPr/>
        </p:nvCxnSpPr>
        <p:spPr>
          <a:xfrm flipV="1">
            <a:off x="1904999" y="1847348"/>
            <a:ext cx="695454" cy="1147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F652FAA-AA87-90C0-60F5-E5A7A20E50CD}"/>
              </a:ext>
            </a:extLst>
          </p:cNvPr>
          <p:cNvCxnSpPr>
            <a:stCxn id="3" idx="3"/>
            <a:endCxn id="12" idx="2"/>
          </p:cNvCxnSpPr>
          <p:nvPr/>
        </p:nvCxnSpPr>
        <p:spPr>
          <a:xfrm>
            <a:off x="1904999" y="2994353"/>
            <a:ext cx="695454" cy="797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62130D8-1E23-561E-6804-07EE5F8D017A}"/>
              </a:ext>
            </a:extLst>
          </p:cNvPr>
          <p:cNvCxnSpPr>
            <a:stCxn id="3" idx="3"/>
            <a:endCxn id="13" idx="2"/>
          </p:cNvCxnSpPr>
          <p:nvPr/>
        </p:nvCxnSpPr>
        <p:spPr>
          <a:xfrm>
            <a:off x="1904999" y="2994353"/>
            <a:ext cx="695454" cy="1729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6867B9A-6769-4A43-B0CE-80CA7BDE85B7}"/>
              </a:ext>
            </a:extLst>
          </p:cNvPr>
          <p:cNvCxnSpPr>
            <a:cxnSpLocks/>
          </p:cNvCxnSpPr>
          <p:nvPr/>
        </p:nvCxnSpPr>
        <p:spPr>
          <a:xfrm>
            <a:off x="1896532" y="2994353"/>
            <a:ext cx="627839" cy="2661745"/>
          </a:xfrm>
          <a:prstGeom prst="bentConnector3">
            <a:avLst>
              <a:gd name="adj1" fmla="val 567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768EB5-E511-B7AD-E212-661F0F5F9BB7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4236732" y="874809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C28AB63-5DB3-4E37-8E61-C7A77AEDF33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6285666" y="874809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B1A4A5-B7CC-80D5-8CEC-15B3E66FA05E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236732" y="1847348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B6C7191-29BD-D398-4708-229AEF2F2BB0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6285666" y="1847348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5D5D720-6E04-4AF4-46A2-C6CE3E556FEB}"/>
              </a:ext>
            </a:extLst>
          </p:cNvPr>
          <p:cNvCxnSpPr>
            <a:stCxn id="12" idx="6"/>
            <a:endCxn id="15" idx="1"/>
          </p:cNvCxnSpPr>
          <p:nvPr/>
        </p:nvCxnSpPr>
        <p:spPr>
          <a:xfrm>
            <a:off x="3952749" y="3791688"/>
            <a:ext cx="1084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0F52071-19BA-6968-8960-D3CC2E65830A}"/>
              </a:ext>
            </a:extLst>
          </p:cNvPr>
          <p:cNvCxnSpPr>
            <a:stCxn id="13" idx="6"/>
            <a:endCxn id="16" idx="1"/>
          </p:cNvCxnSpPr>
          <p:nvPr/>
        </p:nvCxnSpPr>
        <p:spPr>
          <a:xfrm>
            <a:off x="3952749" y="4723893"/>
            <a:ext cx="1084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0ED78777-7A4D-FF63-8FD9-A2405DD0CE77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 flipV="1">
            <a:off x="3952749" y="2819149"/>
            <a:ext cx="1152654" cy="972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BA193F2-501D-93EA-CBC2-1439FAFCDF45}"/>
              </a:ext>
            </a:extLst>
          </p:cNvPr>
          <p:cNvCxnSpPr>
            <a:stCxn id="8" idx="6"/>
            <a:endCxn id="18" idx="2"/>
          </p:cNvCxnSpPr>
          <p:nvPr/>
        </p:nvCxnSpPr>
        <p:spPr>
          <a:xfrm>
            <a:off x="8334600" y="874809"/>
            <a:ext cx="1292870" cy="2233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C7158F5-60CD-E85E-95FE-C37AA0F3D183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>
            <a:off x="8334600" y="1847348"/>
            <a:ext cx="1292870" cy="12609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D262A9E-F4F0-8F2F-5BBB-5338D3654788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6457699" y="2819149"/>
            <a:ext cx="3169771" cy="289122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C43A82B-7C7A-BF5C-16DC-C0B00BEEF662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6460067" y="3108271"/>
            <a:ext cx="3167403" cy="683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387B189-A7FF-CBA7-0FA8-80AF6DD1BBA5}"/>
              </a:ext>
            </a:extLst>
          </p:cNvPr>
          <p:cNvCxnSpPr>
            <a:stCxn id="16" idx="3"/>
            <a:endCxn id="18" idx="2"/>
          </p:cNvCxnSpPr>
          <p:nvPr/>
        </p:nvCxnSpPr>
        <p:spPr>
          <a:xfrm flipV="1">
            <a:off x="6460067" y="3108271"/>
            <a:ext cx="3167403" cy="16156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896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447590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Output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864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877564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Main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901061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노선 조회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 위치 조회 선택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즐겨찾기를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통해 자주 이용하는 시간표 쉽게 불러오기 가능</a:t>
            </a: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예매 사이트 이동을 통해 표 예매 사이트 접속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0EEDFF-8730-9FFC-E84F-50EB0F49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13619"/>
            <a:ext cx="6350000" cy="49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5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이메일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비밀번호를 입력하여 로그인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회원가입시 필요한 정보들을 입력하여 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회원가입시 입력한 정보를 기반으로 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ID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생성 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로그인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B5E06B-08C1-3E5D-3224-3A34292E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13" y="454262"/>
            <a:ext cx="3134036" cy="49051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539652-F7DF-D99A-501C-AFC4F811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86" y="454262"/>
            <a:ext cx="3053350" cy="489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9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출발지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도착지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목적지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출발지와 도착지에 해당하는 시간표 출력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출발시간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버스등급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요금 화면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BC3D24-42FA-3D26-CC60-1B9E01435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6" y="592597"/>
            <a:ext cx="5348099" cy="48506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009AB3-2BE7-D09F-273F-3C7FF63A0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3" y="469505"/>
            <a:ext cx="5348099" cy="48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6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지역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구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정류장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지역과 터미널에 맞는 터미널 위치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지도에 마크표시로 터미널의 위치 표현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934FC0-01DF-AA80-D2A3-F958E5FF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1" y="390570"/>
            <a:ext cx="4927391" cy="55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65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즐겨찾기 설정한 버스 정류장 리스트 확인 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endParaRPr lang="ko-KR" altLang="en-US" sz="3000" dirty="0">
              <a:solidFill>
                <a:srgbClr val="D0E9F8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버스 정류장 이름과 목적지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정류장을 선택하여 빠른 시간표 조회 가능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96C57C-E054-8908-E6C2-4B460614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1" y="263053"/>
            <a:ext cx="6096000" cy="52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589910"/>
            <a:ext cx="3334503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8A07B6-E723-4AAE-9857-8B7A8E465D4F}"/>
              </a:ext>
            </a:extLst>
          </p:cNvPr>
          <p:cNvGrpSpPr/>
          <p:nvPr/>
        </p:nvGrpSpPr>
        <p:grpSpPr>
          <a:xfrm>
            <a:off x="6201636" y="2596136"/>
            <a:ext cx="3141822" cy="1423493"/>
            <a:chOff x="6201636" y="3373037"/>
            <a:chExt cx="3141822" cy="14234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201636" y="3373037"/>
              <a:ext cx="3141822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01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Service Concept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201636" y="3741321"/>
              <a:ext cx="311296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02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Concept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201636" y="4115037"/>
              <a:ext cx="1867434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03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I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A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DC4D6-1B3E-46D7-954A-5F5181BD61A5}"/>
                </a:ext>
              </a:extLst>
            </p:cNvPr>
            <p:cNvSpPr txBox="1"/>
            <p:nvPr/>
          </p:nvSpPr>
          <p:spPr>
            <a:xfrm>
              <a:off x="6201636" y="4488753"/>
              <a:ext cx="298472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04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Output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1494371" y="3458096"/>
            <a:ext cx="326031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200" spc="600" dirty="0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PowerPoint Template</a:t>
            </a:r>
            <a:endParaRPr lang="ko-KR" altLang="en-US" sz="1200" spc="600" dirty="0">
              <a:solidFill>
                <a:schemeClr val="accent1">
                  <a:lumMod val="50000"/>
                </a:schemeClr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621684" y="2690406"/>
            <a:ext cx="5282215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Thank you!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5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-1" y="0"/>
            <a:ext cx="5454127" cy="68580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91966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Service </a:t>
            </a:r>
            <a:r>
              <a:rPr lang="en-US" altLang="ko-KR" sz="3600" i="0" dirty="0">
                <a:solidFill>
                  <a:srgbClr val="203864"/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6743154" y="2164899"/>
            <a:ext cx="5448846" cy="46931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422295" y="4295784"/>
            <a:ext cx="558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외곽에 위치하는 버스 정류장이나 낙후된 버스정류장들의 시간표는 노후화로 인해 보기 힘듦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03648E-F5DE-467F-985F-765EB8EA0083}"/>
              </a:ext>
            </a:extLst>
          </p:cNvPr>
          <p:cNvSpPr/>
          <p:nvPr/>
        </p:nvSpPr>
        <p:spPr>
          <a:xfrm>
            <a:off x="729367" y="2779295"/>
            <a:ext cx="2905057" cy="9264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버스 시간표 노후화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18C4E-BD21-3B78-F9DB-390974D0B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4488" y="864811"/>
            <a:ext cx="4895365" cy="42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6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AB50BC-6916-8FE1-D714-395C7AF3D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4" y="721894"/>
            <a:ext cx="4344917" cy="5233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93410-81E5-E9D2-D6C7-F99681972531}"/>
              </a:ext>
            </a:extLst>
          </p:cNvPr>
          <p:cNvSpPr txBox="1"/>
          <p:nvPr/>
        </p:nvSpPr>
        <p:spPr>
          <a:xfrm>
            <a:off x="6599379" y="4347990"/>
            <a:ext cx="4915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노후화를 개선했어도 다양한 지역의 시간표를 적혀 있으니 한눈에 보기 어려움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DF4267-E333-854B-16B0-ED14EDC1E1FF}"/>
              </a:ext>
            </a:extLst>
          </p:cNvPr>
          <p:cNvSpPr/>
          <p:nvPr/>
        </p:nvSpPr>
        <p:spPr>
          <a:xfrm>
            <a:off x="6904179" y="3056468"/>
            <a:ext cx="2646222" cy="584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보기 힘든 시간표</a:t>
            </a:r>
          </a:p>
        </p:txBody>
      </p:sp>
    </p:spTree>
    <p:extLst>
      <p:ext uri="{BB962C8B-B14F-4D97-AF65-F5344CB8AC3E}">
        <p14:creationId xmlns:p14="http://schemas.microsoft.com/office/powerpoint/2010/main" val="49110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690880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97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FF5E7AC-DD34-67E8-473B-9D176E9164E6}"/>
              </a:ext>
            </a:extLst>
          </p:cNvPr>
          <p:cNvSpPr/>
          <p:nvPr/>
        </p:nvSpPr>
        <p:spPr>
          <a:xfrm>
            <a:off x="2417699" y="1289007"/>
            <a:ext cx="1816444" cy="1742303"/>
          </a:xfrm>
          <a:prstGeom prst="ellipse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터미널</a:t>
            </a:r>
            <a:endParaRPr lang="en-US" altLang="ko-KR" sz="3600" dirty="0">
              <a:solidFill>
                <a:schemeClr val="bg1"/>
              </a:solidFill>
              <a:latin typeface="+mj-lt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검색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2EB84D5-2D95-C9A2-8F64-9450A068246A}"/>
              </a:ext>
            </a:extLst>
          </p:cNvPr>
          <p:cNvSpPr/>
          <p:nvPr/>
        </p:nvSpPr>
        <p:spPr>
          <a:xfrm>
            <a:off x="7731107" y="1289005"/>
            <a:ext cx="1816444" cy="1742303"/>
          </a:xfrm>
          <a:prstGeom prst="ellipse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시간표 확인</a:t>
            </a:r>
            <a:endParaRPr lang="ko-KR" altLang="en-US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EA5698-9D56-38FA-E257-AD72CDE24CEE}"/>
              </a:ext>
            </a:extLst>
          </p:cNvPr>
          <p:cNvSpPr/>
          <p:nvPr/>
        </p:nvSpPr>
        <p:spPr>
          <a:xfrm>
            <a:off x="5074403" y="1289005"/>
            <a:ext cx="1816444" cy="1742303"/>
          </a:xfrm>
          <a:prstGeom prst="ellipse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목적지</a:t>
            </a:r>
            <a:endParaRPr lang="en-US" altLang="ko-KR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74525-EBAA-9FC7-90CD-43DEBBA66FFE}"/>
              </a:ext>
            </a:extLst>
          </p:cNvPr>
          <p:cNvSpPr txBox="1"/>
          <p:nvPr/>
        </p:nvSpPr>
        <p:spPr>
          <a:xfrm>
            <a:off x="1930400" y="4487333"/>
            <a:ext cx="810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내가 원하는 목적지와 탑승 가능한 터미널을 쉽게 검색하여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원하는 지역 시간표를 확인</a:t>
            </a:r>
            <a:r>
              <a:rPr lang="en-US" altLang="ko-KR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!</a:t>
            </a:r>
          </a:p>
          <a:p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77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82668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03864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Font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E32C37-99F1-227F-44C7-BA580B7C4761}"/>
              </a:ext>
            </a:extLst>
          </p:cNvPr>
          <p:cNvSpPr txBox="1"/>
          <p:nvPr/>
        </p:nvSpPr>
        <p:spPr>
          <a:xfrm>
            <a:off x="2641607" y="2098287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Light&gt;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772A8-D106-89B9-6CA4-B2BEEB045E26}"/>
              </a:ext>
            </a:extLst>
          </p:cNvPr>
          <p:cNvSpPr txBox="1"/>
          <p:nvPr/>
        </p:nvSpPr>
        <p:spPr>
          <a:xfrm>
            <a:off x="2641607" y="3244258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Regular&gt;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8D0D03-273B-5EFD-9F23-92C7FEA47F59}"/>
              </a:ext>
            </a:extLst>
          </p:cNvPr>
          <p:cNvSpPr txBox="1"/>
          <p:nvPr/>
        </p:nvSpPr>
        <p:spPr>
          <a:xfrm>
            <a:off x="2641607" y="4357583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Bold&gt;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C9877B-6716-8D25-0D92-11542006CF88}"/>
              </a:ext>
            </a:extLst>
          </p:cNvPr>
          <p:cNvSpPr txBox="1"/>
          <p:nvPr/>
        </p:nvSpPr>
        <p:spPr>
          <a:xfrm>
            <a:off x="5708774" y="1535948"/>
            <a:ext cx="312821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600" dirty="0">
              <a:solidFill>
                <a:srgbClr val="33497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F0F259-47BC-854B-B597-C1C1F3776F90}"/>
              </a:ext>
            </a:extLst>
          </p:cNvPr>
          <p:cNvSpPr txBox="1"/>
          <p:nvPr/>
        </p:nvSpPr>
        <p:spPr>
          <a:xfrm>
            <a:off x="2641607" y="1397000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 </a:t>
            </a:r>
            <a:r>
              <a:rPr lang="ko-KR" altLang="en-US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79746C-3741-8A9D-D28E-CCCE0068FE6E}"/>
              </a:ext>
            </a:extLst>
          </p:cNvPr>
          <p:cNvSpPr txBox="1"/>
          <p:nvPr/>
        </p:nvSpPr>
        <p:spPr>
          <a:xfrm>
            <a:off x="2641607" y="3693199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b="1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</a:t>
            </a:r>
            <a:r>
              <a:rPr lang="ko-KR" altLang="en-US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9CED07-D46B-2850-4AA1-C883388E87ED}"/>
              </a:ext>
            </a:extLst>
          </p:cNvPr>
          <p:cNvSpPr txBox="1"/>
          <p:nvPr/>
        </p:nvSpPr>
        <p:spPr>
          <a:xfrm>
            <a:off x="2641607" y="2553438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 </a:t>
            </a:r>
            <a:r>
              <a:rPr lang="ko-KR" altLang="en-US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09871A-6FEB-14EC-8A88-8A5D1196A118}"/>
              </a:ext>
            </a:extLst>
          </p:cNvPr>
          <p:cNvSpPr txBox="1"/>
          <p:nvPr/>
        </p:nvSpPr>
        <p:spPr>
          <a:xfrm>
            <a:off x="3664321" y="5311294"/>
            <a:ext cx="479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보기 편하게 둥글둥글한 글씨체 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Dongle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글꼴 사용</a:t>
            </a:r>
          </a:p>
        </p:txBody>
      </p:sp>
    </p:spTree>
    <p:extLst>
      <p:ext uri="{BB962C8B-B14F-4D97-AF65-F5344CB8AC3E}">
        <p14:creationId xmlns:p14="http://schemas.microsoft.com/office/powerpoint/2010/main" val="247472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Color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C9E4FA-EEF6-5B19-3C77-BDEA434079C5}"/>
              </a:ext>
            </a:extLst>
          </p:cNvPr>
          <p:cNvSpPr/>
          <p:nvPr/>
        </p:nvSpPr>
        <p:spPr>
          <a:xfrm>
            <a:off x="1384150" y="1613646"/>
            <a:ext cx="9423699" cy="634704"/>
          </a:xfrm>
          <a:prstGeom prst="roundRect">
            <a:avLst/>
          </a:prstGeom>
          <a:solidFill>
            <a:srgbClr val="D0E9F8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7D3C2A-CC34-BE20-51B2-57212C83CC9E}"/>
              </a:ext>
            </a:extLst>
          </p:cNvPr>
          <p:cNvSpPr/>
          <p:nvPr/>
        </p:nvSpPr>
        <p:spPr>
          <a:xfrm>
            <a:off x="1384149" y="3055865"/>
            <a:ext cx="9423699" cy="634704"/>
          </a:xfrm>
          <a:prstGeom prst="roundRect">
            <a:avLst/>
          </a:prstGeom>
          <a:solidFill>
            <a:srgbClr val="6C9CEE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2EC8-DACB-046C-7199-C1D91D3EC419}"/>
              </a:ext>
            </a:extLst>
          </p:cNvPr>
          <p:cNvSpPr txBox="1"/>
          <p:nvPr/>
        </p:nvSpPr>
        <p:spPr>
          <a:xfrm>
            <a:off x="4319893" y="2411664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Main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022B7-9D6A-0A87-5AF4-A841ADA4124D}"/>
              </a:ext>
            </a:extLst>
          </p:cNvPr>
          <p:cNvSpPr txBox="1"/>
          <p:nvPr/>
        </p:nvSpPr>
        <p:spPr>
          <a:xfrm>
            <a:off x="4319893" y="3944633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Sub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42E16-936B-BAD5-A15A-A6C3E598DD62}"/>
              </a:ext>
            </a:extLst>
          </p:cNvPr>
          <p:cNvSpPr txBox="1"/>
          <p:nvPr/>
        </p:nvSpPr>
        <p:spPr>
          <a:xfrm>
            <a:off x="2010183" y="5065381"/>
            <a:ext cx="8080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하늘색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파란색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계열의 색 주로 사용</a:t>
            </a:r>
            <a:endParaRPr lang="en-US" altLang="ko-KR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보기 편하고 눈에 부담이 덜 가는 색을 사용하여 시간표 확인 용이</a:t>
            </a:r>
          </a:p>
        </p:txBody>
      </p:sp>
    </p:spTree>
    <p:extLst>
      <p:ext uri="{BB962C8B-B14F-4D97-AF65-F5344CB8AC3E}">
        <p14:creationId xmlns:p14="http://schemas.microsoft.com/office/powerpoint/2010/main" val="140560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3518</TotalTime>
  <Words>374</Words>
  <Application>Microsoft Office PowerPoint</Application>
  <PresentationFormat>와이드스크린</PresentationFormat>
  <Paragraphs>97</Paragraphs>
  <Slides>20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Dongle</vt:lpstr>
      <vt:lpstr>넥슨Lv1고딕 Bold</vt:lpstr>
      <vt:lpstr>Calibri</vt:lpstr>
      <vt:lpstr>넥슨Lv1고딕 Light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KMS505003</cp:lastModifiedBy>
  <cp:revision>398</cp:revision>
  <dcterms:created xsi:type="dcterms:W3CDTF">2017-12-08T06:13:01Z</dcterms:created>
  <dcterms:modified xsi:type="dcterms:W3CDTF">2023-06-15T00:46:17Z</dcterms:modified>
</cp:coreProperties>
</file>